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Tucker" userId="e16a599a-0522-485f-afb9-573551783e6b" providerId="ADAL" clId="{B71929A0-227B-49A7-9970-65075E4AD5E8}"/>
    <pc:docChg chg="undo custSel addSld delSld modSld sldOrd">
      <pc:chgData name="Hannah Tucker" userId="e16a599a-0522-485f-afb9-573551783e6b" providerId="ADAL" clId="{B71929A0-227B-49A7-9970-65075E4AD5E8}" dt="2020-09-23T08:22:14.717" v="893" actId="1076"/>
      <pc:docMkLst>
        <pc:docMk/>
      </pc:docMkLst>
      <pc:sldChg chg="addSp delSp modSp del ord">
        <pc:chgData name="Hannah Tucker" userId="e16a599a-0522-485f-afb9-573551783e6b" providerId="ADAL" clId="{B71929A0-227B-49A7-9970-65075E4AD5E8}" dt="2020-09-23T08:04:09.342" v="105" actId="2696"/>
        <pc:sldMkLst>
          <pc:docMk/>
          <pc:sldMk cId="109857222" sldId="256"/>
        </pc:sldMkLst>
        <pc:spChg chg="del">
          <ac:chgData name="Hannah Tucker" userId="e16a599a-0522-485f-afb9-573551783e6b" providerId="ADAL" clId="{B71929A0-227B-49A7-9970-65075E4AD5E8}" dt="2020-09-23T08:02:47.218" v="2" actId="47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Hannah Tucker" userId="e16a599a-0522-485f-afb9-573551783e6b" providerId="ADAL" clId="{B71929A0-227B-49A7-9970-65075E4AD5E8}" dt="2020-09-23T08:02:49.896" v="3" actId="47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Hannah Tucker" userId="e16a599a-0522-485f-afb9-573551783e6b" providerId="ADAL" clId="{B71929A0-227B-49A7-9970-65075E4AD5E8}" dt="2020-09-23T08:04:08.276" v="104" actId="478"/>
          <ac:spMkLst>
            <pc:docMk/>
            <pc:sldMk cId="109857222" sldId="256"/>
            <ac:spMk id="6" creationId="{A806A746-AD55-4DBE-B4F6-97F05B991F7E}"/>
          </ac:spMkLst>
        </pc:spChg>
        <pc:picChg chg="add del mod">
          <ac:chgData name="Hannah Tucker" userId="e16a599a-0522-485f-afb9-573551783e6b" providerId="ADAL" clId="{B71929A0-227B-49A7-9970-65075E4AD5E8}" dt="2020-09-23T08:04:06.386" v="103" actId="478"/>
          <ac:picMkLst>
            <pc:docMk/>
            <pc:sldMk cId="109857222" sldId="256"/>
            <ac:picMk id="5" creationId="{573CB63E-4128-4C3A-A4FE-2BAD4C8FA877}"/>
          </ac:picMkLst>
        </pc:picChg>
      </pc:sldChg>
      <pc:sldChg chg="add">
        <pc:chgData name="Hannah Tucker" userId="e16a599a-0522-485f-afb9-573551783e6b" providerId="ADAL" clId="{B71929A0-227B-49A7-9970-65075E4AD5E8}" dt="2020-09-23T08:02:33.152" v="0"/>
        <pc:sldMkLst>
          <pc:docMk/>
          <pc:sldMk cId="192508825" sldId="263"/>
        </pc:sldMkLst>
      </pc:sldChg>
      <pc:sldChg chg="addSp delSp modSp add">
        <pc:chgData name="Hannah Tucker" userId="e16a599a-0522-485f-afb9-573551783e6b" providerId="ADAL" clId="{B71929A0-227B-49A7-9970-65075E4AD5E8}" dt="2020-09-23T08:22:14.717" v="893" actId="1076"/>
        <pc:sldMkLst>
          <pc:docMk/>
          <pc:sldMk cId="172275421" sldId="264"/>
        </pc:sldMkLst>
        <pc:spChg chg="mod">
          <ac:chgData name="Hannah Tucker" userId="e16a599a-0522-485f-afb9-573551783e6b" providerId="ADAL" clId="{B71929A0-227B-49A7-9970-65075E4AD5E8}" dt="2020-09-23T08:21:30.133" v="882" actId="1076"/>
          <ac:spMkLst>
            <pc:docMk/>
            <pc:sldMk cId="172275421" sldId="264"/>
            <ac:spMk id="2" creationId="{66081DDF-53EB-49F8-983F-D8E6F73C7F39}"/>
          </ac:spMkLst>
        </pc:spChg>
        <pc:spChg chg="del">
          <ac:chgData name="Hannah Tucker" userId="e16a599a-0522-485f-afb9-573551783e6b" providerId="ADAL" clId="{B71929A0-227B-49A7-9970-65075E4AD5E8}" dt="2020-09-23T08:05:41.540" v="143" actId="478"/>
          <ac:spMkLst>
            <pc:docMk/>
            <pc:sldMk cId="172275421" sldId="264"/>
            <ac:spMk id="3" creationId="{14CA1F6B-8B1E-4D5B-A6EB-B18AEA2EA9EA}"/>
          </ac:spMkLst>
        </pc:spChg>
        <pc:spChg chg="del">
          <ac:chgData name="Hannah Tucker" userId="e16a599a-0522-485f-afb9-573551783e6b" providerId="ADAL" clId="{B71929A0-227B-49A7-9970-65075E4AD5E8}" dt="2020-09-23T08:05:43.642" v="144" actId="478"/>
          <ac:spMkLst>
            <pc:docMk/>
            <pc:sldMk cId="172275421" sldId="264"/>
            <ac:spMk id="4" creationId="{E3EC29C1-56E8-4FEA-A34A-55AB4BBAD8B5}"/>
          </ac:spMkLst>
        </pc:spChg>
        <pc:spChg chg="add del">
          <ac:chgData name="Hannah Tucker" userId="e16a599a-0522-485f-afb9-573551783e6b" providerId="ADAL" clId="{B71929A0-227B-49A7-9970-65075E4AD5E8}" dt="2020-09-23T08:11:03.903" v="175" actId="478"/>
          <ac:spMkLst>
            <pc:docMk/>
            <pc:sldMk cId="172275421" sldId="264"/>
            <ac:spMk id="11" creationId="{E73AD80C-EE17-4744-9D4E-B4E38087B361}"/>
          </ac:spMkLst>
        </pc:spChg>
        <pc:spChg chg="add del">
          <ac:chgData name="Hannah Tucker" userId="e16a599a-0522-485f-afb9-573551783e6b" providerId="ADAL" clId="{B71929A0-227B-49A7-9970-65075E4AD5E8}" dt="2020-09-23T08:11:13.651" v="177" actId="478"/>
          <ac:spMkLst>
            <pc:docMk/>
            <pc:sldMk cId="172275421" sldId="264"/>
            <ac:spMk id="12" creationId="{07D48D40-3E9E-4247-BDFD-B9E5D65847C2}"/>
          </ac:spMkLst>
        </pc:spChg>
        <pc:spChg chg="add mod">
          <ac:chgData name="Hannah Tucker" userId="e16a599a-0522-485f-afb9-573551783e6b" providerId="ADAL" clId="{B71929A0-227B-49A7-9970-65075E4AD5E8}" dt="2020-09-23T08:21:45.221" v="886" actId="1076"/>
          <ac:spMkLst>
            <pc:docMk/>
            <pc:sldMk cId="172275421" sldId="264"/>
            <ac:spMk id="13" creationId="{4FE531B5-E43F-4FFD-A7A8-A69C05E1E031}"/>
          </ac:spMkLst>
        </pc:spChg>
        <pc:spChg chg="add del mod">
          <ac:chgData name="Hannah Tucker" userId="e16a599a-0522-485f-afb9-573551783e6b" providerId="ADAL" clId="{B71929A0-227B-49A7-9970-65075E4AD5E8}" dt="2020-09-23T08:21:52.260" v="888" actId="1076"/>
          <ac:spMkLst>
            <pc:docMk/>
            <pc:sldMk cId="172275421" sldId="264"/>
            <ac:spMk id="15" creationId="{710ED2DC-C9AB-4828-972D-CAB37D2BA7ED}"/>
          </ac:spMkLst>
        </pc:spChg>
        <pc:spChg chg="add mod">
          <ac:chgData name="Hannah Tucker" userId="e16a599a-0522-485f-afb9-573551783e6b" providerId="ADAL" clId="{B71929A0-227B-49A7-9970-65075E4AD5E8}" dt="2020-09-23T08:22:03.331" v="891" actId="1076"/>
          <ac:spMkLst>
            <pc:docMk/>
            <pc:sldMk cId="172275421" sldId="264"/>
            <ac:spMk id="17" creationId="{1FD6163B-9360-433C-9B33-DA7FBEAB26B1}"/>
          </ac:spMkLst>
        </pc:spChg>
        <pc:spChg chg="add mod">
          <ac:chgData name="Hannah Tucker" userId="e16a599a-0522-485f-afb9-573551783e6b" providerId="ADAL" clId="{B71929A0-227B-49A7-9970-65075E4AD5E8}" dt="2020-09-23T08:21:37.520" v="884" actId="1076"/>
          <ac:spMkLst>
            <pc:docMk/>
            <pc:sldMk cId="172275421" sldId="264"/>
            <ac:spMk id="18" creationId="{FCB5C841-7906-4E32-A273-C958ECD2FC48}"/>
          </ac:spMkLst>
        </pc:spChg>
        <pc:spChg chg="add mod">
          <ac:chgData name="Hannah Tucker" userId="e16a599a-0522-485f-afb9-573551783e6b" providerId="ADAL" clId="{B71929A0-227B-49A7-9970-65075E4AD5E8}" dt="2020-09-23T08:22:14.717" v="893" actId="1076"/>
          <ac:spMkLst>
            <pc:docMk/>
            <pc:sldMk cId="172275421" sldId="264"/>
            <ac:spMk id="19" creationId="{246339CF-85C2-45C0-A49F-54AF57D24525}"/>
          </ac:spMkLst>
        </pc:spChg>
        <pc:graphicFrameChg chg="add mod">
          <ac:chgData name="Hannah Tucker" userId="e16a599a-0522-485f-afb9-573551783e6b" providerId="ADAL" clId="{B71929A0-227B-49A7-9970-65075E4AD5E8}" dt="2020-09-23T08:15:10.442" v="278" actId="1076"/>
          <ac:graphicFrameMkLst>
            <pc:docMk/>
            <pc:sldMk cId="172275421" sldId="264"/>
            <ac:graphicFrameMk id="14" creationId="{BE3C40A3-367B-4BF5-8BAE-F0866998877E}"/>
          </ac:graphicFrameMkLst>
        </pc:graphicFrameChg>
        <pc:picChg chg="add mod">
          <ac:chgData name="Hannah Tucker" userId="e16a599a-0522-485f-afb9-573551783e6b" providerId="ADAL" clId="{B71929A0-227B-49A7-9970-65075E4AD5E8}" dt="2020-09-23T08:06:27.608" v="157" actId="1076"/>
          <ac:picMkLst>
            <pc:docMk/>
            <pc:sldMk cId="172275421" sldId="264"/>
            <ac:picMk id="6" creationId="{8CB5359C-542B-4788-B599-18C0E0869EF0}"/>
          </ac:picMkLst>
        </pc:picChg>
        <pc:picChg chg="add mod">
          <ac:chgData name="Hannah Tucker" userId="e16a599a-0522-485f-afb9-573551783e6b" providerId="ADAL" clId="{B71929A0-227B-49A7-9970-65075E4AD5E8}" dt="2020-09-23T08:14:53.067" v="273" actId="1076"/>
          <ac:picMkLst>
            <pc:docMk/>
            <pc:sldMk cId="172275421" sldId="264"/>
            <ac:picMk id="8" creationId="{61B8532E-E9A4-42D6-8596-96957E212F5B}"/>
          </ac:picMkLst>
        </pc:picChg>
        <pc:picChg chg="add mod">
          <ac:chgData name="Hannah Tucker" userId="e16a599a-0522-485f-afb9-573551783e6b" providerId="ADAL" clId="{B71929A0-227B-49A7-9970-65075E4AD5E8}" dt="2020-09-23T08:09:19.746" v="166" actId="1440"/>
          <ac:picMkLst>
            <pc:docMk/>
            <pc:sldMk cId="172275421" sldId="264"/>
            <ac:picMk id="10" creationId="{63D6B889-9D78-477C-BBDC-9D4566EA2DCF}"/>
          </ac:picMkLst>
        </pc:picChg>
        <pc:picChg chg="add mod modCrop">
          <ac:chgData name="Hannah Tucker" userId="e16a599a-0522-485f-afb9-573551783e6b" providerId="ADAL" clId="{B71929A0-227B-49A7-9970-65075E4AD5E8}" dt="2020-09-23T08:10:14.977" v="173" actId="1076"/>
          <ac:picMkLst>
            <pc:docMk/>
            <pc:sldMk cId="172275421" sldId="264"/>
            <ac:picMk id="1026" creationId="{8161E51D-52D9-40C8-B783-D00E86AB6473}"/>
          </ac:picMkLst>
        </pc:picChg>
      </pc:sldChg>
      <pc:sldChg chg="addSp delSp modSp add">
        <pc:chgData name="Hannah Tucker" userId="e16a599a-0522-485f-afb9-573551783e6b" providerId="ADAL" clId="{B71929A0-227B-49A7-9970-65075E4AD5E8}" dt="2020-09-23T08:21:11.217" v="880" actId="20577"/>
        <pc:sldMkLst>
          <pc:docMk/>
          <pc:sldMk cId="1334633872" sldId="265"/>
        </pc:sldMkLst>
        <pc:spChg chg="del">
          <ac:chgData name="Hannah Tucker" userId="e16a599a-0522-485f-afb9-573551783e6b" providerId="ADAL" clId="{B71929A0-227B-49A7-9970-65075E4AD5E8}" dt="2020-09-23T08:18:35.034" v="383" actId="478"/>
          <ac:spMkLst>
            <pc:docMk/>
            <pc:sldMk cId="1334633872" sldId="265"/>
            <ac:spMk id="2" creationId="{AFB279DB-59B1-4115-80A8-57F0B159C0AA}"/>
          </ac:spMkLst>
        </pc:spChg>
        <pc:spChg chg="del">
          <ac:chgData name="Hannah Tucker" userId="e16a599a-0522-485f-afb9-573551783e6b" providerId="ADAL" clId="{B71929A0-227B-49A7-9970-65075E4AD5E8}" dt="2020-09-23T08:18:37.025" v="384" actId="478"/>
          <ac:spMkLst>
            <pc:docMk/>
            <pc:sldMk cId="1334633872" sldId="265"/>
            <ac:spMk id="3" creationId="{D2F96FB9-66C2-478E-AA44-98FEE0F8CC63}"/>
          </ac:spMkLst>
        </pc:spChg>
        <pc:spChg chg="del">
          <ac:chgData name="Hannah Tucker" userId="e16a599a-0522-485f-afb9-573551783e6b" providerId="ADAL" clId="{B71929A0-227B-49A7-9970-65075E4AD5E8}" dt="2020-09-23T08:18:39.429" v="385" actId="478"/>
          <ac:spMkLst>
            <pc:docMk/>
            <pc:sldMk cId="1334633872" sldId="265"/>
            <ac:spMk id="4" creationId="{0DFC71E7-52B5-44B1-9B13-7A339438ADD1}"/>
          </ac:spMkLst>
        </pc:spChg>
        <pc:spChg chg="add mod">
          <ac:chgData name="Hannah Tucker" userId="e16a599a-0522-485f-afb9-573551783e6b" providerId="ADAL" clId="{B71929A0-227B-49A7-9970-65075E4AD5E8}" dt="2020-09-23T08:18:43.931" v="387" actId="1076"/>
          <ac:spMkLst>
            <pc:docMk/>
            <pc:sldMk cId="1334633872" sldId="265"/>
            <ac:spMk id="5" creationId="{41D80C95-9692-4C74-A0B2-A9141E165554}"/>
          </ac:spMkLst>
        </pc:spChg>
        <pc:spChg chg="add mod">
          <ac:chgData name="Hannah Tucker" userId="e16a599a-0522-485f-afb9-573551783e6b" providerId="ADAL" clId="{B71929A0-227B-49A7-9970-65075E4AD5E8}" dt="2020-09-23T08:21:11.217" v="880" actId="20577"/>
          <ac:spMkLst>
            <pc:docMk/>
            <pc:sldMk cId="1334633872" sldId="265"/>
            <ac:spMk id="6" creationId="{2752EAE7-1AEB-4F72-8790-76206459F2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373E9-644C-422B-B3ED-DE151FE519A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DE0DDA-A6BC-42D7-9FC6-D5340D6F76A1}">
      <dgm:prSet phldrT="[Text]"/>
      <dgm:spPr/>
      <dgm:t>
        <a:bodyPr/>
        <a:lstStyle/>
        <a:p>
          <a:r>
            <a:rPr lang="en-GB"/>
            <a:t>Programme level </a:t>
          </a:r>
        </a:p>
      </dgm:t>
    </dgm:pt>
    <dgm:pt modelId="{DBA3B96B-F41F-44F0-98D4-DB1A4EF4E6BA}" type="parTrans" cxnId="{A83B00B1-5367-433E-ABDC-A9967E0BC0CD}">
      <dgm:prSet/>
      <dgm:spPr/>
      <dgm:t>
        <a:bodyPr/>
        <a:lstStyle/>
        <a:p>
          <a:endParaRPr lang="en-GB"/>
        </a:p>
      </dgm:t>
    </dgm:pt>
    <dgm:pt modelId="{CC9D5456-FB37-4212-A3DA-510EBA10103B}" type="sibTrans" cxnId="{A83B00B1-5367-433E-ABDC-A9967E0BC0CD}">
      <dgm:prSet/>
      <dgm:spPr/>
      <dgm:t>
        <a:bodyPr/>
        <a:lstStyle/>
        <a:p>
          <a:endParaRPr lang="en-GB"/>
        </a:p>
      </dgm:t>
    </dgm:pt>
    <dgm:pt modelId="{59E7E333-4B42-48F4-B63E-78C8E50DCBB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175">
          <a:solidFill>
            <a:srgbClr val="E9354A"/>
          </a:solidFill>
        </a:ln>
      </dgm:spPr>
      <dgm:t>
        <a:bodyPr/>
        <a:lstStyle/>
        <a:p>
          <a:r>
            <a:rPr lang="en-GB" dirty="0"/>
            <a:t>Student Reps</a:t>
          </a:r>
        </a:p>
        <a:p>
          <a:endParaRPr lang="en-GB" dirty="0"/>
        </a:p>
      </dgm:t>
    </dgm:pt>
    <dgm:pt modelId="{C09F1AA3-3D25-487D-BE5C-EA032DB9DEF7}" type="parTrans" cxnId="{D0B60705-6E20-43C3-8C06-1351C46366DD}">
      <dgm:prSet/>
      <dgm:spPr/>
      <dgm:t>
        <a:bodyPr/>
        <a:lstStyle/>
        <a:p>
          <a:endParaRPr lang="en-GB"/>
        </a:p>
      </dgm:t>
    </dgm:pt>
    <dgm:pt modelId="{D5E5C600-2248-4FE1-91A9-6616179D2C34}" type="sibTrans" cxnId="{D0B60705-6E20-43C3-8C06-1351C46366DD}">
      <dgm:prSet/>
      <dgm:spPr/>
      <dgm:t>
        <a:bodyPr/>
        <a:lstStyle/>
        <a:p>
          <a:endParaRPr lang="en-GB"/>
        </a:p>
      </dgm:t>
    </dgm:pt>
    <dgm:pt modelId="{803B6765-E752-4971-97CF-B7C0C79520D9}">
      <dgm:prSet phldrT="[Text]"/>
      <dgm:spPr/>
      <dgm:t>
        <a:bodyPr/>
        <a:lstStyle/>
        <a:p>
          <a:r>
            <a:rPr lang="en-GB"/>
            <a:t>Department level </a:t>
          </a:r>
        </a:p>
      </dgm:t>
    </dgm:pt>
    <dgm:pt modelId="{14821D27-46BA-48FB-A6C9-718CC28F87B0}" type="parTrans" cxnId="{72139869-ACED-41B5-BEC9-3E0B0825C33F}">
      <dgm:prSet/>
      <dgm:spPr/>
      <dgm:t>
        <a:bodyPr/>
        <a:lstStyle/>
        <a:p>
          <a:endParaRPr lang="en-GB"/>
        </a:p>
      </dgm:t>
    </dgm:pt>
    <dgm:pt modelId="{C4E652D0-3A3E-4DFA-8A59-F429645AD950}" type="sibTrans" cxnId="{72139869-ACED-41B5-BEC9-3E0B0825C33F}">
      <dgm:prSet/>
      <dgm:spPr/>
      <dgm:t>
        <a:bodyPr/>
        <a:lstStyle/>
        <a:p>
          <a:endParaRPr lang="en-GB"/>
        </a:p>
      </dgm:t>
    </dgm:pt>
    <dgm:pt modelId="{BB185278-F635-42D8-8473-146F72BB0DBF}">
      <dgm:prSet phldrT="[Text]"/>
      <dgm:spPr/>
      <dgm:t>
        <a:bodyPr/>
        <a:lstStyle/>
        <a:p>
          <a:r>
            <a:rPr lang="en-GB"/>
            <a:t>University level </a:t>
          </a:r>
        </a:p>
      </dgm:t>
    </dgm:pt>
    <dgm:pt modelId="{2A906160-E717-4360-9BDD-9BFA5AE20CEB}" type="parTrans" cxnId="{048E5C54-C85D-428E-A99A-8AC94BC4B531}">
      <dgm:prSet/>
      <dgm:spPr/>
      <dgm:t>
        <a:bodyPr/>
        <a:lstStyle/>
        <a:p>
          <a:endParaRPr lang="en-GB"/>
        </a:p>
      </dgm:t>
    </dgm:pt>
    <dgm:pt modelId="{9D20562F-3D15-4080-99AF-EFEF9904D5F6}" type="sibTrans" cxnId="{048E5C54-C85D-428E-A99A-8AC94BC4B531}">
      <dgm:prSet/>
      <dgm:spPr/>
      <dgm:t>
        <a:bodyPr/>
        <a:lstStyle/>
        <a:p>
          <a:endParaRPr lang="en-GB"/>
        </a:p>
      </dgm:t>
    </dgm:pt>
    <dgm:pt modelId="{3CAE9DE6-563C-4437-AE05-65697CCC048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 spcFirstLastPara="0" vert="horz" wrap="square" lIns="20955" tIns="13970" rIns="20955" bIns="13970" numCol="1" spcCol="1270" anchor="ctr" anchorCtr="0"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Lead Department Reps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AA33CE0-663D-405A-8952-D0935AA47808}" type="parTrans" cxnId="{7F33EA41-F55F-4544-BB06-CB52B4DB99E7}">
      <dgm:prSet/>
      <dgm:spPr/>
      <dgm:t>
        <a:bodyPr/>
        <a:lstStyle/>
        <a:p>
          <a:endParaRPr lang="en-GB"/>
        </a:p>
      </dgm:t>
    </dgm:pt>
    <dgm:pt modelId="{AB9722FC-1CC5-40B1-A571-5EF0B3F4EB6A}" type="sibTrans" cxnId="{7F33EA41-F55F-4544-BB06-CB52B4DB99E7}">
      <dgm:prSet/>
      <dgm:spPr/>
      <dgm:t>
        <a:bodyPr/>
        <a:lstStyle/>
        <a:p>
          <a:endParaRPr lang="en-GB"/>
        </a:p>
      </dgm:t>
    </dgm:pt>
    <dgm:pt modelId="{AC7ACFCF-6946-4197-99D6-881465C51FC5}">
      <dgm:prSet phldrT="[Text]" custT="1"/>
      <dgm:spPr/>
      <dgm:t>
        <a:bodyPr/>
        <a:lstStyle/>
        <a:p>
          <a:pPr algn="l"/>
          <a:r>
            <a:rPr lang="en-GB" sz="1100" dirty="0"/>
            <a:t>Department Reps</a:t>
          </a:r>
        </a:p>
        <a:p>
          <a:pPr algn="ctr"/>
          <a:endParaRPr lang="en-GB" sz="1800" dirty="0"/>
        </a:p>
      </dgm:t>
    </dgm:pt>
    <dgm:pt modelId="{6D5961EC-E120-4743-BE0D-051C1198A94B}" type="parTrans" cxnId="{2346FEA9-517A-4669-A20C-A52B21442938}">
      <dgm:prSet/>
      <dgm:spPr/>
      <dgm:t>
        <a:bodyPr/>
        <a:lstStyle/>
        <a:p>
          <a:endParaRPr lang="en-GB"/>
        </a:p>
      </dgm:t>
    </dgm:pt>
    <dgm:pt modelId="{23A0B9FA-3007-4F2B-9254-1F8A36A7CA25}" type="sibTrans" cxnId="{2346FEA9-517A-4669-A20C-A52B21442938}">
      <dgm:prSet/>
      <dgm:spPr/>
      <dgm:t>
        <a:bodyPr/>
        <a:lstStyle/>
        <a:p>
          <a:endParaRPr lang="en-GB"/>
        </a:p>
      </dgm:t>
    </dgm:pt>
    <dgm:pt modelId="{19267356-61B3-4A33-A29D-54AC3446B963}">
      <dgm:prSet phldrT="[Text]"/>
      <dgm:spPr/>
      <dgm:t>
        <a:bodyPr/>
        <a:lstStyle/>
        <a:p>
          <a:r>
            <a:rPr lang="en-GB"/>
            <a:t>VP Education</a:t>
          </a:r>
        </a:p>
      </dgm:t>
    </dgm:pt>
    <dgm:pt modelId="{9FA118A6-5A55-460A-A3A0-CF814D835D44}" type="parTrans" cxnId="{DB36C06B-E58E-49B1-8E76-889B6D8C7E82}">
      <dgm:prSet/>
      <dgm:spPr/>
      <dgm:t>
        <a:bodyPr/>
        <a:lstStyle/>
        <a:p>
          <a:endParaRPr lang="en-GB"/>
        </a:p>
      </dgm:t>
    </dgm:pt>
    <dgm:pt modelId="{A011D80E-7505-466F-9625-AB3137024BF2}" type="sibTrans" cxnId="{DB36C06B-E58E-49B1-8E76-889B6D8C7E82}">
      <dgm:prSet/>
      <dgm:spPr/>
      <dgm:t>
        <a:bodyPr/>
        <a:lstStyle/>
        <a:p>
          <a:endParaRPr lang="en-GB"/>
        </a:p>
      </dgm:t>
    </dgm:pt>
    <dgm:pt modelId="{C446CFE4-3224-4AC0-9E1B-14F60DC3D623}">
      <dgm:prSet phldrT="[Text]"/>
      <dgm:spPr/>
      <dgm:t>
        <a:bodyPr/>
        <a:lstStyle/>
        <a:p>
          <a:r>
            <a:rPr lang="en-GB"/>
            <a:t>Lead Department Reps</a:t>
          </a:r>
        </a:p>
      </dgm:t>
    </dgm:pt>
    <dgm:pt modelId="{01067178-078A-455B-AB28-16A9E563E338}" type="parTrans" cxnId="{6E1818CB-9A7A-4A02-8824-1BC53EAFABA7}">
      <dgm:prSet/>
      <dgm:spPr/>
      <dgm:t>
        <a:bodyPr/>
        <a:lstStyle/>
        <a:p>
          <a:endParaRPr lang="en-GB"/>
        </a:p>
      </dgm:t>
    </dgm:pt>
    <dgm:pt modelId="{3AFE21CE-FD0A-4380-9C08-E70DFB7A89E1}" type="sibTrans" cxnId="{6E1818CB-9A7A-4A02-8824-1BC53EAFABA7}">
      <dgm:prSet/>
      <dgm:spPr/>
      <dgm:t>
        <a:bodyPr/>
        <a:lstStyle/>
        <a:p>
          <a:endParaRPr lang="en-GB"/>
        </a:p>
      </dgm:t>
    </dgm:pt>
    <dgm:pt modelId="{D546E6CB-AEDE-4BF6-9DDE-95F4A824FC5C}" type="pres">
      <dgm:prSet presAssocID="{220373E9-644C-422B-B3ED-DE151FE519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CB401D-4E85-45D9-BAD7-624EB3A5428F}" type="pres">
      <dgm:prSet presAssocID="{94DE0DDA-A6BC-42D7-9FC6-D5340D6F76A1}" presName="root" presStyleCnt="0"/>
      <dgm:spPr/>
    </dgm:pt>
    <dgm:pt modelId="{0702C254-A6DD-4252-9C20-FAF1CECC4C2C}" type="pres">
      <dgm:prSet presAssocID="{94DE0DDA-A6BC-42D7-9FC6-D5340D6F76A1}" presName="rootComposite" presStyleCnt="0"/>
      <dgm:spPr/>
    </dgm:pt>
    <dgm:pt modelId="{2E74C9DB-AC9B-4C31-A01B-8BF4373421E2}" type="pres">
      <dgm:prSet presAssocID="{94DE0DDA-A6BC-42D7-9FC6-D5340D6F76A1}" presName="rootText" presStyleLbl="node1" presStyleIdx="0" presStyleCnt="3"/>
      <dgm:spPr/>
      <dgm:t>
        <a:bodyPr/>
        <a:lstStyle/>
        <a:p>
          <a:endParaRPr lang="en-US"/>
        </a:p>
      </dgm:t>
    </dgm:pt>
    <dgm:pt modelId="{D844D4F2-3590-4606-AA1F-AC19232CFA32}" type="pres">
      <dgm:prSet presAssocID="{94DE0DDA-A6BC-42D7-9FC6-D5340D6F76A1}" presName="rootConnector" presStyleLbl="node1" presStyleIdx="0" presStyleCnt="3"/>
      <dgm:spPr/>
      <dgm:t>
        <a:bodyPr/>
        <a:lstStyle/>
        <a:p>
          <a:endParaRPr lang="en-US"/>
        </a:p>
      </dgm:t>
    </dgm:pt>
    <dgm:pt modelId="{979820F8-82E4-41B5-8985-65C77341E184}" type="pres">
      <dgm:prSet presAssocID="{94DE0DDA-A6BC-42D7-9FC6-D5340D6F76A1}" presName="childShape" presStyleCnt="0"/>
      <dgm:spPr/>
    </dgm:pt>
    <dgm:pt modelId="{B67625E2-9B0D-45DD-8147-E9E7AC90C0F0}" type="pres">
      <dgm:prSet presAssocID="{C09F1AA3-3D25-487D-BE5C-EA032DB9DEF7}" presName="Name13" presStyleLbl="parChTrans1D2" presStyleIdx="0" presStyleCnt="5"/>
      <dgm:spPr/>
      <dgm:t>
        <a:bodyPr/>
        <a:lstStyle/>
        <a:p>
          <a:endParaRPr lang="en-US"/>
        </a:p>
      </dgm:t>
    </dgm:pt>
    <dgm:pt modelId="{9279328A-7C68-4547-8BE6-7484F0E7AD00}" type="pres">
      <dgm:prSet presAssocID="{59E7E333-4B42-48F4-B63E-78C8E50DCBB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F4C63-BCD5-4E94-BDA6-BDE3AAAEA146}" type="pres">
      <dgm:prSet presAssocID="{803B6765-E752-4971-97CF-B7C0C79520D9}" presName="root" presStyleCnt="0"/>
      <dgm:spPr/>
    </dgm:pt>
    <dgm:pt modelId="{3D46C8BE-9455-40B7-BA91-7C814938CDC3}" type="pres">
      <dgm:prSet presAssocID="{803B6765-E752-4971-97CF-B7C0C79520D9}" presName="rootComposite" presStyleCnt="0"/>
      <dgm:spPr/>
    </dgm:pt>
    <dgm:pt modelId="{3050C7F9-A536-4B1C-B784-E2F39B44A37B}" type="pres">
      <dgm:prSet presAssocID="{803B6765-E752-4971-97CF-B7C0C79520D9}" presName="rootText" presStyleLbl="node1" presStyleIdx="1" presStyleCnt="3"/>
      <dgm:spPr/>
      <dgm:t>
        <a:bodyPr/>
        <a:lstStyle/>
        <a:p>
          <a:endParaRPr lang="en-US"/>
        </a:p>
      </dgm:t>
    </dgm:pt>
    <dgm:pt modelId="{8CF31EE6-3DF8-4519-BB20-1AC95B1EB4D2}" type="pres">
      <dgm:prSet presAssocID="{803B6765-E752-4971-97CF-B7C0C79520D9}" presName="rootConnector" presStyleLbl="node1" presStyleIdx="1" presStyleCnt="3"/>
      <dgm:spPr/>
      <dgm:t>
        <a:bodyPr/>
        <a:lstStyle/>
        <a:p>
          <a:endParaRPr lang="en-US"/>
        </a:p>
      </dgm:t>
    </dgm:pt>
    <dgm:pt modelId="{F844E4AD-5B97-48FD-883E-E0DA716887E5}" type="pres">
      <dgm:prSet presAssocID="{803B6765-E752-4971-97CF-B7C0C79520D9}" presName="childShape" presStyleCnt="0"/>
      <dgm:spPr/>
    </dgm:pt>
    <dgm:pt modelId="{99776248-CCB0-468B-A535-BE849B3BE72F}" type="pres">
      <dgm:prSet presAssocID="{AAA33CE0-663D-405A-8952-D0935AA47808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2520CCF-2997-487D-B1AB-2526FCB40BC3}" type="pres">
      <dgm:prSet presAssocID="{3CAE9DE6-563C-4437-AE05-65697CCC0488}" presName="childText" presStyleLbl="bgAcc1" presStyleIdx="1" presStyleCnt="5">
        <dgm:presLayoutVars>
          <dgm:bulletEnabled val="1"/>
        </dgm:presLayoutVars>
      </dgm:prSet>
      <dgm:spPr>
        <a:xfrm>
          <a:off x="1953884" y="1050183"/>
          <a:ext cx="1077687" cy="6735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664DE02-DDEF-46D3-87AE-98747ED9677D}" type="pres">
      <dgm:prSet presAssocID="{6D5961EC-E120-4743-BE0D-051C1198A9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F13C43C-967F-4B92-9AF2-7CD1A5595F94}" type="pres">
      <dgm:prSet presAssocID="{AC7ACFCF-6946-4197-99D6-881465C51FC5}" presName="childText" presStyleLbl="bgAcc1" presStyleIdx="2" presStyleCnt="5" custScaleX="105769" custScaleY="124154" custLinFactNeighborX="-2884" custLinFactNeighborY="20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2E0D3-04CF-4C80-A943-30D28042DF18}" type="pres">
      <dgm:prSet presAssocID="{BB185278-F635-42D8-8473-146F72BB0DBF}" presName="root" presStyleCnt="0"/>
      <dgm:spPr/>
    </dgm:pt>
    <dgm:pt modelId="{AEFA4A89-6257-44D9-A852-219869BBD8B9}" type="pres">
      <dgm:prSet presAssocID="{BB185278-F635-42D8-8473-146F72BB0DBF}" presName="rootComposite" presStyleCnt="0"/>
      <dgm:spPr/>
    </dgm:pt>
    <dgm:pt modelId="{4F15C473-EA3F-4B9B-A5C1-714005808BB2}" type="pres">
      <dgm:prSet presAssocID="{BB185278-F635-42D8-8473-146F72BB0DBF}" presName="rootText" presStyleLbl="node1" presStyleIdx="2" presStyleCnt="3"/>
      <dgm:spPr/>
      <dgm:t>
        <a:bodyPr/>
        <a:lstStyle/>
        <a:p>
          <a:endParaRPr lang="en-US"/>
        </a:p>
      </dgm:t>
    </dgm:pt>
    <dgm:pt modelId="{E4B6CCF9-CF9D-402D-B574-C5E72EA6350D}" type="pres">
      <dgm:prSet presAssocID="{BB185278-F635-42D8-8473-146F72BB0DBF}" presName="rootConnector" presStyleLbl="node1" presStyleIdx="2" presStyleCnt="3"/>
      <dgm:spPr/>
      <dgm:t>
        <a:bodyPr/>
        <a:lstStyle/>
        <a:p>
          <a:endParaRPr lang="en-US"/>
        </a:p>
      </dgm:t>
    </dgm:pt>
    <dgm:pt modelId="{FFA7F863-ABF7-4CD6-BAAD-6F0F3E312E8A}" type="pres">
      <dgm:prSet presAssocID="{BB185278-F635-42D8-8473-146F72BB0DBF}" presName="childShape" presStyleCnt="0"/>
      <dgm:spPr/>
    </dgm:pt>
    <dgm:pt modelId="{8D13C142-95B7-4A1E-98CC-703DC8836BCB}" type="pres">
      <dgm:prSet presAssocID="{9FA118A6-5A55-460A-A3A0-CF814D835D44}" presName="Name13" presStyleLbl="parChTrans1D2" presStyleIdx="3" presStyleCnt="5"/>
      <dgm:spPr/>
      <dgm:t>
        <a:bodyPr/>
        <a:lstStyle/>
        <a:p>
          <a:endParaRPr lang="en-US"/>
        </a:p>
      </dgm:t>
    </dgm:pt>
    <dgm:pt modelId="{7FE122C9-7A0F-4E05-BDF9-90C80F95D1FE}" type="pres">
      <dgm:prSet presAssocID="{19267356-61B3-4A33-A29D-54AC3446B96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A379-9CEC-4554-8A1C-3686ABCC8922}" type="pres">
      <dgm:prSet presAssocID="{01067178-078A-455B-AB28-16A9E563E338}" presName="Name13" presStyleLbl="parChTrans1D2" presStyleIdx="4" presStyleCnt="5"/>
      <dgm:spPr/>
      <dgm:t>
        <a:bodyPr/>
        <a:lstStyle/>
        <a:p>
          <a:endParaRPr lang="en-US"/>
        </a:p>
      </dgm:t>
    </dgm:pt>
    <dgm:pt modelId="{767454A2-6B72-42FE-A5B7-8023B317D074}" type="pres">
      <dgm:prSet presAssocID="{C446CFE4-3224-4AC0-9E1B-14F60DC3D62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44861-2A4C-42AC-9289-F735D845D860}" type="presOf" srcId="{BB185278-F635-42D8-8473-146F72BB0DBF}" destId="{4F15C473-EA3F-4B9B-A5C1-714005808BB2}" srcOrd="0" destOrd="0" presId="urn:microsoft.com/office/officeart/2005/8/layout/hierarchy3"/>
    <dgm:cxn modelId="{53D68FBC-A3B1-430E-87C8-49689836B3CA}" type="presOf" srcId="{AAA33CE0-663D-405A-8952-D0935AA47808}" destId="{99776248-CCB0-468B-A535-BE849B3BE72F}" srcOrd="0" destOrd="0" presId="urn:microsoft.com/office/officeart/2005/8/layout/hierarchy3"/>
    <dgm:cxn modelId="{048E5C54-C85D-428E-A99A-8AC94BC4B531}" srcId="{220373E9-644C-422B-B3ED-DE151FE519AD}" destId="{BB185278-F635-42D8-8473-146F72BB0DBF}" srcOrd="2" destOrd="0" parTransId="{2A906160-E717-4360-9BDD-9BFA5AE20CEB}" sibTransId="{9D20562F-3D15-4080-99AF-EFEF9904D5F6}"/>
    <dgm:cxn modelId="{0D829A39-A016-4413-9282-18637EDD6DF7}" type="presOf" srcId="{6D5961EC-E120-4743-BE0D-051C1198A94B}" destId="{E664DE02-DDEF-46D3-87AE-98747ED9677D}" srcOrd="0" destOrd="0" presId="urn:microsoft.com/office/officeart/2005/8/layout/hierarchy3"/>
    <dgm:cxn modelId="{A83B00B1-5367-433E-ABDC-A9967E0BC0CD}" srcId="{220373E9-644C-422B-B3ED-DE151FE519AD}" destId="{94DE0DDA-A6BC-42D7-9FC6-D5340D6F76A1}" srcOrd="0" destOrd="0" parTransId="{DBA3B96B-F41F-44F0-98D4-DB1A4EF4E6BA}" sibTransId="{CC9D5456-FB37-4212-A3DA-510EBA10103B}"/>
    <dgm:cxn modelId="{869C849F-0C1D-4CEC-AC25-FA57A36C4648}" type="presOf" srcId="{9FA118A6-5A55-460A-A3A0-CF814D835D44}" destId="{8D13C142-95B7-4A1E-98CC-703DC8836BCB}" srcOrd="0" destOrd="0" presId="urn:microsoft.com/office/officeart/2005/8/layout/hierarchy3"/>
    <dgm:cxn modelId="{6E1818CB-9A7A-4A02-8824-1BC53EAFABA7}" srcId="{BB185278-F635-42D8-8473-146F72BB0DBF}" destId="{C446CFE4-3224-4AC0-9E1B-14F60DC3D623}" srcOrd="1" destOrd="0" parTransId="{01067178-078A-455B-AB28-16A9E563E338}" sibTransId="{3AFE21CE-FD0A-4380-9C08-E70DFB7A89E1}"/>
    <dgm:cxn modelId="{29A60916-FAFE-49A7-972F-11E34406ED37}" type="presOf" srcId="{19267356-61B3-4A33-A29D-54AC3446B963}" destId="{7FE122C9-7A0F-4E05-BDF9-90C80F95D1FE}" srcOrd="0" destOrd="0" presId="urn:microsoft.com/office/officeart/2005/8/layout/hierarchy3"/>
    <dgm:cxn modelId="{F613F245-A804-412D-9E49-1042729A528A}" type="presOf" srcId="{803B6765-E752-4971-97CF-B7C0C79520D9}" destId="{3050C7F9-A536-4B1C-B784-E2F39B44A37B}" srcOrd="0" destOrd="0" presId="urn:microsoft.com/office/officeart/2005/8/layout/hierarchy3"/>
    <dgm:cxn modelId="{AAF56ACF-F48D-45FD-B0DC-3D39A73AC112}" type="presOf" srcId="{94DE0DDA-A6BC-42D7-9FC6-D5340D6F76A1}" destId="{2E74C9DB-AC9B-4C31-A01B-8BF4373421E2}" srcOrd="0" destOrd="0" presId="urn:microsoft.com/office/officeart/2005/8/layout/hierarchy3"/>
    <dgm:cxn modelId="{98CDB923-F9D6-4020-9AF8-C3DCC7F0BCEF}" type="presOf" srcId="{94DE0DDA-A6BC-42D7-9FC6-D5340D6F76A1}" destId="{D844D4F2-3590-4606-AA1F-AC19232CFA32}" srcOrd="1" destOrd="0" presId="urn:microsoft.com/office/officeart/2005/8/layout/hierarchy3"/>
    <dgm:cxn modelId="{72139869-ACED-41B5-BEC9-3E0B0825C33F}" srcId="{220373E9-644C-422B-B3ED-DE151FE519AD}" destId="{803B6765-E752-4971-97CF-B7C0C79520D9}" srcOrd="1" destOrd="0" parTransId="{14821D27-46BA-48FB-A6C9-718CC28F87B0}" sibTransId="{C4E652D0-3A3E-4DFA-8A59-F429645AD950}"/>
    <dgm:cxn modelId="{7F33EA41-F55F-4544-BB06-CB52B4DB99E7}" srcId="{803B6765-E752-4971-97CF-B7C0C79520D9}" destId="{3CAE9DE6-563C-4437-AE05-65697CCC0488}" srcOrd="0" destOrd="0" parTransId="{AAA33CE0-663D-405A-8952-D0935AA47808}" sibTransId="{AB9722FC-1CC5-40B1-A571-5EF0B3F4EB6A}"/>
    <dgm:cxn modelId="{EF2DBDD2-BA44-447E-87FA-3B81189365FD}" type="presOf" srcId="{AC7ACFCF-6946-4197-99D6-881465C51FC5}" destId="{FF13C43C-967F-4B92-9AF2-7CD1A5595F94}" srcOrd="0" destOrd="0" presId="urn:microsoft.com/office/officeart/2005/8/layout/hierarchy3"/>
    <dgm:cxn modelId="{C25A73BF-3EE5-45D0-B0E7-76BD11A8C152}" type="presOf" srcId="{C09F1AA3-3D25-487D-BE5C-EA032DB9DEF7}" destId="{B67625E2-9B0D-45DD-8147-E9E7AC90C0F0}" srcOrd="0" destOrd="0" presId="urn:microsoft.com/office/officeart/2005/8/layout/hierarchy3"/>
    <dgm:cxn modelId="{2EC1704F-D6B9-447B-9549-BF6103377B7A}" type="presOf" srcId="{803B6765-E752-4971-97CF-B7C0C79520D9}" destId="{8CF31EE6-3DF8-4519-BB20-1AC95B1EB4D2}" srcOrd="1" destOrd="0" presId="urn:microsoft.com/office/officeart/2005/8/layout/hierarchy3"/>
    <dgm:cxn modelId="{9ED27CBD-A5BE-4B5D-BB72-8F092D3ACD91}" type="presOf" srcId="{01067178-078A-455B-AB28-16A9E563E338}" destId="{2349A379-9CEC-4554-8A1C-3686ABCC8922}" srcOrd="0" destOrd="0" presId="urn:microsoft.com/office/officeart/2005/8/layout/hierarchy3"/>
    <dgm:cxn modelId="{2346FEA9-517A-4669-A20C-A52B21442938}" srcId="{803B6765-E752-4971-97CF-B7C0C79520D9}" destId="{AC7ACFCF-6946-4197-99D6-881465C51FC5}" srcOrd="1" destOrd="0" parTransId="{6D5961EC-E120-4743-BE0D-051C1198A94B}" sibTransId="{23A0B9FA-3007-4F2B-9254-1F8A36A7CA25}"/>
    <dgm:cxn modelId="{58653906-EB2D-485E-91B5-F53436921372}" type="presOf" srcId="{3CAE9DE6-563C-4437-AE05-65697CCC0488}" destId="{02520CCF-2997-487D-B1AB-2526FCB40BC3}" srcOrd="0" destOrd="0" presId="urn:microsoft.com/office/officeart/2005/8/layout/hierarchy3"/>
    <dgm:cxn modelId="{8EC0FC06-7E5F-40C9-A7E2-3467D7F77075}" type="presOf" srcId="{BB185278-F635-42D8-8473-146F72BB0DBF}" destId="{E4B6CCF9-CF9D-402D-B574-C5E72EA6350D}" srcOrd="1" destOrd="0" presId="urn:microsoft.com/office/officeart/2005/8/layout/hierarchy3"/>
    <dgm:cxn modelId="{4A4B4491-9DB4-43B8-B34C-EB7C475B4C79}" type="presOf" srcId="{C446CFE4-3224-4AC0-9E1B-14F60DC3D623}" destId="{767454A2-6B72-42FE-A5B7-8023B317D074}" srcOrd="0" destOrd="0" presId="urn:microsoft.com/office/officeart/2005/8/layout/hierarchy3"/>
    <dgm:cxn modelId="{C7E27D4C-8F66-473A-9B44-B5347208A7E2}" type="presOf" srcId="{59E7E333-4B42-48F4-B63E-78C8E50DCBBC}" destId="{9279328A-7C68-4547-8BE6-7484F0E7AD00}" srcOrd="0" destOrd="0" presId="urn:microsoft.com/office/officeart/2005/8/layout/hierarchy3"/>
    <dgm:cxn modelId="{D0B60705-6E20-43C3-8C06-1351C46366DD}" srcId="{94DE0DDA-A6BC-42D7-9FC6-D5340D6F76A1}" destId="{59E7E333-4B42-48F4-B63E-78C8E50DCBBC}" srcOrd="0" destOrd="0" parTransId="{C09F1AA3-3D25-487D-BE5C-EA032DB9DEF7}" sibTransId="{D5E5C600-2248-4FE1-91A9-6616179D2C34}"/>
    <dgm:cxn modelId="{D3BA1737-B535-4CB0-8EBD-09AE2D494496}" type="presOf" srcId="{220373E9-644C-422B-B3ED-DE151FE519AD}" destId="{D546E6CB-AEDE-4BF6-9DDE-95F4A824FC5C}" srcOrd="0" destOrd="0" presId="urn:microsoft.com/office/officeart/2005/8/layout/hierarchy3"/>
    <dgm:cxn modelId="{DB36C06B-E58E-49B1-8E76-889B6D8C7E82}" srcId="{BB185278-F635-42D8-8473-146F72BB0DBF}" destId="{19267356-61B3-4A33-A29D-54AC3446B963}" srcOrd="0" destOrd="0" parTransId="{9FA118A6-5A55-460A-A3A0-CF814D835D44}" sibTransId="{A011D80E-7505-466F-9625-AB3137024BF2}"/>
    <dgm:cxn modelId="{8EFE9404-01A4-4531-B128-C38962E6DFF9}" type="presParOf" srcId="{D546E6CB-AEDE-4BF6-9DDE-95F4A824FC5C}" destId="{DDCB401D-4E85-45D9-BAD7-624EB3A5428F}" srcOrd="0" destOrd="0" presId="urn:microsoft.com/office/officeart/2005/8/layout/hierarchy3"/>
    <dgm:cxn modelId="{5829F60B-0956-405B-B1B6-BFCEB6A08DA7}" type="presParOf" srcId="{DDCB401D-4E85-45D9-BAD7-624EB3A5428F}" destId="{0702C254-A6DD-4252-9C20-FAF1CECC4C2C}" srcOrd="0" destOrd="0" presId="urn:microsoft.com/office/officeart/2005/8/layout/hierarchy3"/>
    <dgm:cxn modelId="{05739822-0497-43E2-A2BE-7722E1F10EFE}" type="presParOf" srcId="{0702C254-A6DD-4252-9C20-FAF1CECC4C2C}" destId="{2E74C9DB-AC9B-4C31-A01B-8BF4373421E2}" srcOrd="0" destOrd="0" presId="urn:microsoft.com/office/officeart/2005/8/layout/hierarchy3"/>
    <dgm:cxn modelId="{BB2C4A37-D076-4915-8895-F791A1A3765A}" type="presParOf" srcId="{0702C254-A6DD-4252-9C20-FAF1CECC4C2C}" destId="{D844D4F2-3590-4606-AA1F-AC19232CFA32}" srcOrd="1" destOrd="0" presId="urn:microsoft.com/office/officeart/2005/8/layout/hierarchy3"/>
    <dgm:cxn modelId="{08544429-8B63-4684-A48D-D6B22B650289}" type="presParOf" srcId="{DDCB401D-4E85-45D9-BAD7-624EB3A5428F}" destId="{979820F8-82E4-41B5-8985-65C77341E184}" srcOrd="1" destOrd="0" presId="urn:microsoft.com/office/officeart/2005/8/layout/hierarchy3"/>
    <dgm:cxn modelId="{EF26A253-B978-46A5-BD36-CFB1226040EA}" type="presParOf" srcId="{979820F8-82E4-41B5-8985-65C77341E184}" destId="{B67625E2-9B0D-45DD-8147-E9E7AC90C0F0}" srcOrd="0" destOrd="0" presId="urn:microsoft.com/office/officeart/2005/8/layout/hierarchy3"/>
    <dgm:cxn modelId="{243AB61B-9346-463D-8B72-DC6BE4900D56}" type="presParOf" srcId="{979820F8-82E4-41B5-8985-65C77341E184}" destId="{9279328A-7C68-4547-8BE6-7484F0E7AD00}" srcOrd="1" destOrd="0" presId="urn:microsoft.com/office/officeart/2005/8/layout/hierarchy3"/>
    <dgm:cxn modelId="{72271F9A-52B6-4755-8BCD-98A25D345145}" type="presParOf" srcId="{D546E6CB-AEDE-4BF6-9DDE-95F4A824FC5C}" destId="{579F4C63-BCD5-4E94-BDA6-BDE3AAAEA146}" srcOrd="1" destOrd="0" presId="urn:microsoft.com/office/officeart/2005/8/layout/hierarchy3"/>
    <dgm:cxn modelId="{E4E6CE2C-9519-4DA2-B926-B621DF417834}" type="presParOf" srcId="{579F4C63-BCD5-4E94-BDA6-BDE3AAAEA146}" destId="{3D46C8BE-9455-40B7-BA91-7C814938CDC3}" srcOrd="0" destOrd="0" presId="urn:microsoft.com/office/officeart/2005/8/layout/hierarchy3"/>
    <dgm:cxn modelId="{DBCC9186-8E16-4E00-BCA8-31C647DFCD63}" type="presParOf" srcId="{3D46C8BE-9455-40B7-BA91-7C814938CDC3}" destId="{3050C7F9-A536-4B1C-B784-E2F39B44A37B}" srcOrd="0" destOrd="0" presId="urn:microsoft.com/office/officeart/2005/8/layout/hierarchy3"/>
    <dgm:cxn modelId="{E4B56844-C584-400B-B79D-A6D04CC16C3C}" type="presParOf" srcId="{3D46C8BE-9455-40B7-BA91-7C814938CDC3}" destId="{8CF31EE6-3DF8-4519-BB20-1AC95B1EB4D2}" srcOrd="1" destOrd="0" presId="urn:microsoft.com/office/officeart/2005/8/layout/hierarchy3"/>
    <dgm:cxn modelId="{BFBB1157-74A0-49F1-BDD9-E6323DD33826}" type="presParOf" srcId="{579F4C63-BCD5-4E94-BDA6-BDE3AAAEA146}" destId="{F844E4AD-5B97-48FD-883E-E0DA716887E5}" srcOrd="1" destOrd="0" presId="urn:microsoft.com/office/officeart/2005/8/layout/hierarchy3"/>
    <dgm:cxn modelId="{EBA4EA93-A639-4806-ACBB-5E041339BC00}" type="presParOf" srcId="{F844E4AD-5B97-48FD-883E-E0DA716887E5}" destId="{99776248-CCB0-468B-A535-BE849B3BE72F}" srcOrd="0" destOrd="0" presId="urn:microsoft.com/office/officeart/2005/8/layout/hierarchy3"/>
    <dgm:cxn modelId="{A4B6B00C-60E9-4928-B0FC-1C796A12646B}" type="presParOf" srcId="{F844E4AD-5B97-48FD-883E-E0DA716887E5}" destId="{02520CCF-2997-487D-B1AB-2526FCB40BC3}" srcOrd="1" destOrd="0" presId="urn:microsoft.com/office/officeart/2005/8/layout/hierarchy3"/>
    <dgm:cxn modelId="{8BC9F9EB-7743-49AE-9662-39F17E5BD1F0}" type="presParOf" srcId="{F844E4AD-5B97-48FD-883E-E0DA716887E5}" destId="{E664DE02-DDEF-46D3-87AE-98747ED9677D}" srcOrd="2" destOrd="0" presId="urn:microsoft.com/office/officeart/2005/8/layout/hierarchy3"/>
    <dgm:cxn modelId="{5F49C235-B868-448B-83CB-46A38D9EF534}" type="presParOf" srcId="{F844E4AD-5B97-48FD-883E-E0DA716887E5}" destId="{FF13C43C-967F-4B92-9AF2-7CD1A5595F94}" srcOrd="3" destOrd="0" presId="urn:microsoft.com/office/officeart/2005/8/layout/hierarchy3"/>
    <dgm:cxn modelId="{C85A9BBC-8355-4CD2-91DA-0BD48B2B36C7}" type="presParOf" srcId="{D546E6CB-AEDE-4BF6-9DDE-95F4A824FC5C}" destId="{BA92E0D3-04CF-4C80-A943-30D28042DF18}" srcOrd="2" destOrd="0" presId="urn:microsoft.com/office/officeart/2005/8/layout/hierarchy3"/>
    <dgm:cxn modelId="{79759655-2DAD-42AD-A9BC-D901031D9238}" type="presParOf" srcId="{BA92E0D3-04CF-4C80-A943-30D28042DF18}" destId="{AEFA4A89-6257-44D9-A852-219869BBD8B9}" srcOrd="0" destOrd="0" presId="urn:microsoft.com/office/officeart/2005/8/layout/hierarchy3"/>
    <dgm:cxn modelId="{57DA726B-6397-4A55-8E20-3C9481298FC8}" type="presParOf" srcId="{AEFA4A89-6257-44D9-A852-219869BBD8B9}" destId="{4F15C473-EA3F-4B9B-A5C1-714005808BB2}" srcOrd="0" destOrd="0" presId="urn:microsoft.com/office/officeart/2005/8/layout/hierarchy3"/>
    <dgm:cxn modelId="{69A7BF88-A646-4C3E-AF79-32475F2ABD71}" type="presParOf" srcId="{AEFA4A89-6257-44D9-A852-219869BBD8B9}" destId="{E4B6CCF9-CF9D-402D-B574-C5E72EA6350D}" srcOrd="1" destOrd="0" presId="urn:microsoft.com/office/officeart/2005/8/layout/hierarchy3"/>
    <dgm:cxn modelId="{DADB2CFC-DC3D-4940-A677-D2CBA104630C}" type="presParOf" srcId="{BA92E0D3-04CF-4C80-A943-30D28042DF18}" destId="{FFA7F863-ABF7-4CD6-BAAD-6F0F3E312E8A}" srcOrd="1" destOrd="0" presId="urn:microsoft.com/office/officeart/2005/8/layout/hierarchy3"/>
    <dgm:cxn modelId="{BEEC722A-0D83-4385-8C39-178BAA73A0CD}" type="presParOf" srcId="{FFA7F863-ABF7-4CD6-BAAD-6F0F3E312E8A}" destId="{8D13C142-95B7-4A1E-98CC-703DC8836BCB}" srcOrd="0" destOrd="0" presId="urn:microsoft.com/office/officeart/2005/8/layout/hierarchy3"/>
    <dgm:cxn modelId="{F488BF54-246B-49AF-A7DE-90F08EB5593A}" type="presParOf" srcId="{FFA7F863-ABF7-4CD6-BAAD-6F0F3E312E8A}" destId="{7FE122C9-7A0F-4E05-BDF9-90C80F95D1FE}" srcOrd="1" destOrd="0" presId="urn:microsoft.com/office/officeart/2005/8/layout/hierarchy3"/>
    <dgm:cxn modelId="{C213C53C-5CC5-4999-B918-A814C7131EA7}" type="presParOf" srcId="{FFA7F863-ABF7-4CD6-BAAD-6F0F3E312E8A}" destId="{2349A379-9CEC-4554-8A1C-3686ABCC8922}" srcOrd="2" destOrd="0" presId="urn:microsoft.com/office/officeart/2005/8/layout/hierarchy3"/>
    <dgm:cxn modelId="{11E77F4C-5766-4AE4-A1CE-0A680BED6FA3}" type="presParOf" srcId="{FFA7F863-ABF7-4CD6-BAAD-6F0F3E312E8A}" destId="{767454A2-6B72-42FE-A5B7-8023B317D07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4C9DB-AC9B-4C31-A01B-8BF4373421E2}">
      <dsp:nvSpPr>
        <dsp:cNvPr id="0" name=""/>
        <dsp:cNvSpPr/>
      </dsp:nvSpPr>
      <dsp:spPr>
        <a:xfrm>
          <a:off x="485" y="290358"/>
          <a:ext cx="1136270" cy="568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Programme level </a:t>
          </a:r>
        </a:p>
      </dsp:txBody>
      <dsp:txXfrm>
        <a:off x="17125" y="306998"/>
        <a:ext cx="1102990" cy="534855"/>
      </dsp:txXfrm>
    </dsp:sp>
    <dsp:sp modelId="{B67625E2-9B0D-45DD-8147-E9E7AC90C0F0}">
      <dsp:nvSpPr>
        <dsp:cNvPr id="0" name=""/>
        <dsp:cNvSpPr/>
      </dsp:nvSpPr>
      <dsp:spPr>
        <a:xfrm>
          <a:off x="114112" y="858494"/>
          <a:ext cx="113627" cy="42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01"/>
              </a:lnTo>
              <a:lnTo>
                <a:pt x="113627" y="426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9328A-7C68-4547-8BE6-7484F0E7AD00}">
      <dsp:nvSpPr>
        <dsp:cNvPr id="0" name=""/>
        <dsp:cNvSpPr/>
      </dsp:nvSpPr>
      <dsp:spPr>
        <a:xfrm>
          <a:off x="227739" y="1000528"/>
          <a:ext cx="909016" cy="568135"/>
        </a:xfrm>
        <a:prstGeom prst="roundRect">
          <a:avLst>
            <a:gd name="adj" fmla="val 10000"/>
          </a:avLst>
        </a:prstGeom>
        <a:solidFill>
          <a:schemeClr val="lt1"/>
        </a:solidFill>
        <a:ln w="3175" cap="flat" cmpd="sng" algn="ctr">
          <a:solidFill>
            <a:srgbClr val="E9354A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Student Reps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44379" y="1017168"/>
        <a:ext cx="875736" cy="534855"/>
      </dsp:txXfrm>
    </dsp:sp>
    <dsp:sp modelId="{3050C7F9-A536-4B1C-B784-E2F39B44A37B}">
      <dsp:nvSpPr>
        <dsp:cNvPr id="0" name=""/>
        <dsp:cNvSpPr/>
      </dsp:nvSpPr>
      <dsp:spPr>
        <a:xfrm>
          <a:off x="1420824" y="290358"/>
          <a:ext cx="1136270" cy="568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Department level </a:t>
          </a:r>
        </a:p>
      </dsp:txBody>
      <dsp:txXfrm>
        <a:off x="1437464" y="306998"/>
        <a:ext cx="1102990" cy="534855"/>
      </dsp:txXfrm>
    </dsp:sp>
    <dsp:sp modelId="{99776248-CCB0-468B-A535-BE849B3BE72F}">
      <dsp:nvSpPr>
        <dsp:cNvPr id="0" name=""/>
        <dsp:cNvSpPr/>
      </dsp:nvSpPr>
      <dsp:spPr>
        <a:xfrm>
          <a:off x="1534451" y="858494"/>
          <a:ext cx="113627" cy="42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01"/>
              </a:lnTo>
              <a:lnTo>
                <a:pt x="113627" y="426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20CCF-2997-487D-B1AB-2526FCB40BC3}">
      <dsp:nvSpPr>
        <dsp:cNvPr id="0" name=""/>
        <dsp:cNvSpPr/>
      </dsp:nvSpPr>
      <dsp:spPr>
        <a:xfrm>
          <a:off x="1648078" y="1000528"/>
          <a:ext cx="909016" cy="56813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Lead Department Reps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664718" y="1017168"/>
        <a:ext cx="875736" cy="534855"/>
      </dsp:txXfrm>
    </dsp:sp>
    <dsp:sp modelId="{E664DE02-DDEF-46D3-87AE-98747ED9677D}">
      <dsp:nvSpPr>
        <dsp:cNvPr id="0" name=""/>
        <dsp:cNvSpPr/>
      </dsp:nvSpPr>
      <dsp:spPr>
        <a:xfrm>
          <a:off x="1488731" y="858494"/>
          <a:ext cx="91440" cy="1323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3755"/>
              </a:lnTo>
              <a:lnTo>
                <a:pt x="133131" y="13237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3C43C-967F-4B92-9AF2-7CD1A5595F94}">
      <dsp:nvSpPr>
        <dsp:cNvPr id="0" name=""/>
        <dsp:cNvSpPr/>
      </dsp:nvSpPr>
      <dsp:spPr>
        <a:xfrm>
          <a:off x="1621862" y="1829568"/>
          <a:ext cx="961457" cy="705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Department Reps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1642521" y="1850227"/>
        <a:ext cx="920139" cy="664044"/>
      </dsp:txXfrm>
    </dsp:sp>
    <dsp:sp modelId="{4F15C473-EA3F-4B9B-A5C1-714005808BB2}">
      <dsp:nvSpPr>
        <dsp:cNvPr id="0" name=""/>
        <dsp:cNvSpPr/>
      </dsp:nvSpPr>
      <dsp:spPr>
        <a:xfrm>
          <a:off x="2841162" y="290358"/>
          <a:ext cx="1136270" cy="568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University level </a:t>
          </a:r>
        </a:p>
      </dsp:txBody>
      <dsp:txXfrm>
        <a:off x="2857802" y="306998"/>
        <a:ext cx="1102990" cy="534855"/>
      </dsp:txXfrm>
    </dsp:sp>
    <dsp:sp modelId="{8D13C142-95B7-4A1E-98CC-703DC8836BCB}">
      <dsp:nvSpPr>
        <dsp:cNvPr id="0" name=""/>
        <dsp:cNvSpPr/>
      </dsp:nvSpPr>
      <dsp:spPr>
        <a:xfrm>
          <a:off x="2954789" y="858494"/>
          <a:ext cx="113627" cy="42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01"/>
              </a:lnTo>
              <a:lnTo>
                <a:pt x="113627" y="426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122C9-7A0F-4E05-BDF9-90C80F95D1FE}">
      <dsp:nvSpPr>
        <dsp:cNvPr id="0" name=""/>
        <dsp:cNvSpPr/>
      </dsp:nvSpPr>
      <dsp:spPr>
        <a:xfrm>
          <a:off x="3068416" y="1000528"/>
          <a:ext cx="909016" cy="568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VP Education</a:t>
          </a:r>
        </a:p>
      </dsp:txBody>
      <dsp:txXfrm>
        <a:off x="3085056" y="1017168"/>
        <a:ext cx="875736" cy="534855"/>
      </dsp:txXfrm>
    </dsp:sp>
    <dsp:sp modelId="{2349A379-9CEC-4554-8A1C-3686ABCC8922}">
      <dsp:nvSpPr>
        <dsp:cNvPr id="0" name=""/>
        <dsp:cNvSpPr/>
      </dsp:nvSpPr>
      <dsp:spPr>
        <a:xfrm>
          <a:off x="2954789" y="858494"/>
          <a:ext cx="113627" cy="113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0"/>
              </a:lnTo>
              <a:lnTo>
                <a:pt x="113627" y="1136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454A2-6B72-42FE-A5B7-8023B317D074}">
      <dsp:nvSpPr>
        <dsp:cNvPr id="0" name=""/>
        <dsp:cNvSpPr/>
      </dsp:nvSpPr>
      <dsp:spPr>
        <a:xfrm>
          <a:off x="3068416" y="1710697"/>
          <a:ext cx="909016" cy="568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Lead Department Reps</a:t>
          </a:r>
        </a:p>
      </dsp:txBody>
      <dsp:txXfrm>
        <a:off x="3085056" y="1727337"/>
        <a:ext cx="875736" cy="534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98F7-13F3-4729-B612-AB4C5A85CFA3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87E2-53A7-4E97-B934-86C387166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1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eDDs0ieb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Reps are here to be the mouthpiece of the student body- they are here to allow your voice to be heard. You can help influence important decisions at UWE by giving feedback and becoming a co-creator of the student experience. </a:t>
            </a:r>
          </a:p>
          <a:p>
            <a:r>
              <a:rPr lang="en-GB" dirty="0"/>
              <a:t> By becoming a rep you can make positive change for yourself, your cohort and students to come. You can help your cohort</a:t>
            </a:r>
            <a:r>
              <a:rPr lang="en-GB" baseline="0" dirty="0"/>
              <a:t> and </a:t>
            </a:r>
            <a:r>
              <a:rPr lang="en-GB" dirty="0"/>
              <a:t>others.</a:t>
            </a:r>
          </a:p>
          <a:p>
            <a:endParaRPr lang="en-GB" dirty="0"/>
          </a:p>
          <a:p>
            <a:r>
              <a:rPr lang="en-GB" dirty="0"/>
              <a:t>As a student rep you will get exclusive opportunities such as CDP workshops, access to conferences, guest speakers, plus get your hand on some goodies if you get rep of the month!</a:t>
            </a:r>
          </a:p>
          <a:p>
            <a:endParaRPr lang="en-GB" dirty="0"/>
          </a:p>
          <a:p>
            <a:r>
              <a:rPr lang="en-GB" dirty="0"/>
              <a:t>Play video from 0.27 </a:t>
            </a:r>
            <a:r>
              <a:rPr lang="en-GB" dirty="0">
                <a:hlinkClick r:id="rId3"/>
              </a:rPr>
              <a:t>https://www.youtube.com/watch?v=PceDDs0iebU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E78BB-76E0-4D10-BEE2-E65B22242E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NewsGoth BT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ewsGoth BT" panose="020B05030202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2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NewsGoth BT" panose="020B0503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NewsGoth BT" panose="020B0503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6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7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NewsGoth BT" panose="020B05030202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NewsGoth BT" panose="020B05030202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NewsGoth BT" panose="020B05030202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NewsGoth BT" panose="020B05030202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21017"/>
            <a:ext cx="2155395" cy="147066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-12192" y="0"/>
            <a:ext cx="12216384" cy="524256"/>
          </a:xfrm>
          <a:custGeom>
            <a:avLst/>
            <a:gdLst>
              <a:gd name="connsiteX0" fmla="*/ 0 w 12216384"/>
              <a:gd name="connsiteY0" fmla="*/ 0 h 890016"/>
              <a:gd name="connsiteX1" fmla="*/ 12192 w 12216384"/>
              <a:gd name="connsiteY1" fmla="*/ 890016 h 890016"/>
              <a:gd name="connsiteX2" fmla="*/ 12216384 w 12216384"/>
              <a:gd name="connsiteY2" fmla="*/ 256032 h 890016"/>
              <a:gd name="connsiteX3" fmla="*/ 12204192 w 12216384"/>
              <a:gd name="connsiteY3" fmla="*/ 0 h 890016"/>
              <a:gd name="connsiteX4" fmla="*/ 0 w 12216384"/>
              <a:gd name="connsiteY4" fmla="*/ 0 h 89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384" h="890016">
                <a:moveTo>
                  <a:pt x="0" y="0"/>
                </a:moveTo>
                <a:lnTo>
                  <a:pt x="12192" y="890016"/>
                </a:lnTo>
                <a:lnTo>
                  <a:pt x="12216384" y="256032"/>
                </a:lnTo>
                <a:lnTo>
                  <a:pt x="12204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EF4E-0611-4751-BFBB-64885954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Student Reps &amp; Representation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CE7B5-AAC0-4AFC-9032-8EF6F4945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32863" cy="342564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 Reps are mouthpiece of the student body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your voice be heard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 influence important decisions at UWE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Engaged, confident and able to speak on behalf of others.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0D4C9-B794-4236-9980-38C9C49AE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4294" y="2389085"/>
            <a:ext cx="417140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 Reps can get involved in various projects from accessibility of resources to decolonising the curriculum projects - get involved and make a difference.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23E31-F6BF-42B2-AE2D-82049F1FFE49}"/>
              </a:ext>
            </a:extLst>
          </p:cNvPr>
          <p:cNvSpPr txBox="1"/>
          <p:nvPr/>
        </p:nvSpPr>
        <p:spPr>
          <a:xfrm>
            <a:off x="2658973" y="5386206"/>
            <a:ext cx="60328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Does this sound like something you could do?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59302-F346-4DCF-AA81-038E345D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36512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1DDF-53EB-49F8-983F-D8E6F73C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32" y="96245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Perks of the role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5359C-542B-4788-B599-18C0E0869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503">
            <a:off x="6613838" y="829559"/>
            <a:ext cx="4771039" cy="3181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B8532E-E9A4-42D6-8596-96957E212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445">
            <a:off x="361560" y="1234674"/>
            <a:ext cx="3717686" cy="2788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6B889-9D78-477C-BBDC-9D4566EA2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53" y="3249719"/>
            <a:ext cx="2475491" cy="3449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person writing on brown wooden table near white ceramic mug">
            <a:extLst>
              <a:ext uri="{FF2B5EF4-FFF2-40B4-BE49-F238E27FC236}">
                <a16:creationId xmlns:a16="http://schemas.microsoft.com/office/drawing/2014/main" id="{8161E51D-52D9-40C8-B783-D00E86AB6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3"/>
          <a:stretch/>
        </p:blipFill>
        <p:spPr bwMode="auto">
          <a:xfrm>
            <a:off x="838200" y="4842802"/>
            <a:ext cx="2121816" cy="20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E3C40A3-367B-4BF5-8BAE-F08669988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957001"/>
              </p:ext>
            </p:extLst>
          </p:nvPr>
        </p:nvGraphicFramePr>
        <p:xfrm>
          <a:off x="3679259" y="4088574"/>
          <a:ext cx="3977919" cy="270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FE531B5-E43F-4FFD-A7A8-A69C05E1E031}"/>
              </a:ext>
            </a:extLst>
          </p:cNvPr>
          <p:cNvSpPr txBox="1"/>
          <p:nvPr/>
        </p:nvSpPr>
        <p:spPr>
          <a:xfrm>
            <a:off x="601172" y="3583573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Exclusive Conferences!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ED2DC-C9AB-4828-972D-CAB37D2BA7ED}"/>
              </a:ext>
            </a:extLst>
          </p:cNvPr>
          <p:cNvSpPr txBox="1"/>
          <p:nvPr/>
        </p:nvSpPr>
        <p:spPr>
          <a:xfrm>
            <a:off x="582318" y="4515851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Skills development!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D6163B-9360-433C-9B33-DA7FBEAB26B1}"/>
              </a:ext>
            </a:extLst>
          </p:cNvPr>
          <p:cNvSpPr txBox="1"/>
          <p:nvPr/>
        </p:nvSpPr>
        <p:spPr>
          <a:xfrm>
            <a:off x="3466183" y="5685590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Progression!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5C841-7906-4E32-A273-C958ECD2FC48}"/>
              </a:ext>
            </a:extLst>
          </p:cNvPr>
          <p:cNvSpPr txBox="1"/>
          <p:nvPr/>
        </p:nvSpPr>
        <p:spPr>
          <a:xfrm>
            <a:off x="4884590" y="1278671"/>
            <a:ext cx="188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Awards night!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6339CF-85C2-45C0-A49F-54AF57D24525}"/>
              </a:ext>
            </a:extLst>
          </p:cNvPr>
          <p:cNvSpPr txBox="1"/>
          <p:nvPr/>
        </p:nvSpPr>
        <p:spPr>
          <a:xfrm>
            <a:off x="7885115" y="4115741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Certificates!</a:t>
            </a:r>
          </a:p>
        </p:txBody>
      </p:sp>
    </p:spTree>
    <p:extLst>
      <p:ext uri="{BB962C8B-B14F-4D97-AF65-F5344CB8AC3E}">
        <p14:creationId xmlns:p14="http://schemas.microsoft.com/office/powerpoint/2010/main" val="17227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D80C95-9692-4C74-A0B2-A9141E165554}"/>
              </a:ext>
            </a:extLst>
          </p:cNvPr>
          <p:cNvSpPr txBox="1"/>
          <p:nvPr/>
        </p:nvSpPr>
        <p:spPr>
          <a:xfrm>
            <a:off x="3079568" y="663377"/>
            <a:ext cx="60328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Does this sound like something you could do?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2EAE7-1AEB-4F72-8790-76206459F298}"/>
              </a:ext>
            </a:extLst>
          </p:cNvPr>
          <p:cNvSpPr txBox="1"/>
          <p:nvPr/>
        </p:nvSpPr>
        <p:spPr>
          <a:xfrm>
            <a:off x="1335463" y="2106279"/>
            <a:ext cx="95210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member of your programme team will let you know when you have to register your interest to be a Student Rep by.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An election will be held to fairly decide who the Student Rep will be.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So listen out so you don’t miss out on this valuable opportunity!</a:t>
            </a:r>
          </a:p>
        </p:txBody>
      </p:sp>
    </p:spTree>
    <p:extLst>
      <p:ext uri="{BB962C8B-B14F-4D97-AF65-F5344CB8AC3E}">
        <p14:creationId xmlns:p14="http://schemas.microsoft.com/office/powerpoint/2010/main" val="1334633872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s Union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354A"/>
      </a:accent1>
      <a:accent2>
        <a:srgbClr val="FFE44D"/>
      </a:accent2>
      <a:accent3>
        <a:srgbClr val="F58D17"/>
      </a:accent3>
      <a:accent4>
        <a:srgbClr val="B7DD79"/>
      </a:accent4>
      <a:accent5>
        <a:srgbClr val="009A5B"/>
      </a:accent5>
      <a:accent6>
        <a:srgbClr val="A0D9E0"/>
      </a:accent6>
      <a:hlink>
        <a:srgbClr val="E9354A"/>
      </a:hlink>
      <a:folHlink>
        <a:srgbClr val="954F72"/>
      </a:folHlink>
    </a:clrScheme>
    <a:fontScheme name="Alternate Gothic LT No2">
      <a:majorFont>
        <a:latin typeface="Alternate Gothic LT No2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s Union Theme" id="{41B94A4B-8BC1-4558-868D-49839F534430}" vid="{D3BD04FF-D113-4C70-889C-83425DBBC1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D940E52C7404681D7A5C5F4855DAF" ma:contentTypeVersion="8" ma:contentTypeDescription="Create a new document." ma:contentTypeScope="" ma:versionID="37ad2b76037022e6fe7992b1f597a633">
  <xsd:schema xmlns:xsd="http://www.w3.org/2001/XMLSchema" xmlns:xs="http://www.w3.org/2001/XMLSchema" xmlns:p="http://schemas.microsoft.com/office/2006/metadata/properties" xmlns:ns2="0aa88d02-aa5c-45b3-a8f7-82c423842f3e" targetNamespace="http://schemas.microsoft.com/office/2006/metadata/properties" ma:root="true" ma:fieldsID="0ba05ee28f9e801ca27d10b96de3a72d" ns2:_="">
    <xsd:import namespace="0aa88d02-aa5c-45b3-a8f7-82c423842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88d02-aa5c-45b3-a8f7-82c42384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BC9B6E-0DCC-4371-9809-C40F696CBF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723CC-72B0-4A2C-95D2-EC42174DAA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aa88d02-aa5c-45b3-a8f7-82c423842f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76E92-D737-49C8-984A-8AE48B405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88d02-aa5c-45b3-a8f7-82c423842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Students Union induction</Template>
  <TotalTime>26</TotalTime>
  <Words>281</Words>
  <Application>Microsoft Office PowerPoint</Application>
  <PresentationFormat>Widescreen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Alternate Gothic LT No2</vt:lpstr>
      <vt:lpstr>Arial</vt:lpstr>
      <vt:lpstr>Calibri</vt:lpstr>
      <vt:lpstr>NewsGoth BT</vt:lpstr>
      <vt:lpstr>Wingdings</vt:lpstr>
      <vt:lpstr>Students Union Theme</vt:lpstr>
      <vt:lpstr>Student Reps &amp; Representation </vt:lpstr>
      <vt:lpstr>Perks of the role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McCulloch</dc:creator>
  <cp:lastModifiedBy>Helen McCulloch</cp:lastModifiedBy>
  <cp:revision>4</cp:revision>
  <dcterms:created xsi:type="dcterms:W3CDTF">2020-09-23T07:55:31Z</dcterms:created>
  <dcterms:modified xsi:type="dcterms:W3CDTF">2023-05-11T14:42:25Z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0x01010098CD940E52C7404681D7A5C5F4855DAF</vt:lpwstr>
  </property>
</Properties>
</file>